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117" d="100"/>
          <a:sy n="117" d="100"/>
        </p:scale>
        <p:origin x="1160" y="29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6" d="100"/>
        <a:sy n="106" d="100"/>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
        <p:nvSpPr>
          <p:cNvPr id="6" name="Footer Placeholder 5">
            <a:extLst>
              <a:ext uri="{FF2B5EF4-FFF2-40B4-BE49-F238E27FC236}">
                <a16:creationId xmlns:a16="http://schemas.microsoft.com/office/drawing/2014/main" id="{B4B79F79-8572-0140-8949-1CFCA22827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
        <p:nvSpPr>
          <p:cNvPr id="4" name="Footer Placeholder 3">
            <a:extLst>
              <a:ext uri="{FF2B5EF4-FFF2-40B4-BE49-F238E27FC236}">
                <a16:creationId xmlns:a16="http://schemas.microsoft.com/office/drawing/2014/main" id="{0852A3D8-50C3-D246-8C40-AFBC3A0F23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372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700180"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776087"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
        <p:nvSpPr>
          <p:cNvPr id="2" name="Footer Placeholder 1">
            <a:extLst>
              <a:ext uri="{FF2B5EF4-FFF2-40B4-BE49-F238E27FC236}">
                <a16:creationId xmlns:a16="http://schemas.microsoft.com/office/drawing/2014/main" id="{0E156F5D-F00E-3844-8183-2EABFE4CBD58}"/>
              </a:ext>
            </a:extLst>
          </p:cNvPr>
          <p:cNvSpPr>
            <a:spLocks noGrp="1"/>
          </p:cNvSpPr>
          <p:nvPr>
            <p:ph type="ftr" sz="quarter" idx="11"/>
          </p:nvPr>
        </p:nvSpPr>
        <p:spPr/>
        <p:txBody>
          <a:bodyPr/>
          <a:lstStyle/>
          <a:p>
            <a:endParaRPr lang="en-US"/>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
        <p:nvSpPr>
          <p:cNvPr id="7" name="Footer Placeholder 6">
            <a:extLst>
              <a:ext uri="{FF2B5EF4-FFF2-40B4-BE49-F238E27FC236}">
                <a16:creationId xmlns:a16="http://schemas.microsoft.com/office/drawing/2014/main" id="{125E06C3-1699-E74A-9835-963F927D22B0}"/>
              </a:ext>
            </a:extLst>
          </p:cNvPr>
          <p:cNvSpPr>
            <a:spLocks noGrp="1"/>
          </p:cNvSpPr>
          <p:nvPr>
            <p:ph type="ftr" sz="quarter" idx="11"/>
          </p:nvPr>
        </p:nvSpPr>
        <p:spPr/>
        <p:txBody>
          <a:bodyPr/>
          <a:lstStyle/>
          <a:p>
            <a:endParaRPr lang="en-US"/>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
        <p:nvSpPr>
          <p:cNvPr id="2" name="Footer Placeholder 1">
            <a:extLst>
              <a:ext uri="{FF2B5EF4-FFF2-40B4-BE49-F238E27FC236}">
                <a16:creationId xmlns:a16="http://schemas.microsoft.com/office/drawing/2014/main" id="{F25E6C8A-73BC-AB41-9BCF-874B7313D6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
        <p:nvSpPr>
          <p:cNvPr id="3" name="Footer Placeholder 2">
            <a:extLst>
              <a:ext uri="{FF2B5EF4-FFF2-40B4-BE49-F238E27FC236}">
                <a16:creationId xmlns:a16="http://schemas.microsoft.com/office/drawing/2014/main" id="{895DC527-63C7-8349-8A4D-7F3E3626BF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
        <p:nvSpPr>
          <p:cNvPr id="3" name="Footer Placeholder 2">
            <a:extLst>
              <a:ext uri="{FF2B5EF4-FFF2-40B4-BE49-F238E27FC236}">
                <a16:creationId xmlns:a16="http://schemas.microsoft.com/office/drawing/2014/main" id="{813DF623-CEF5-B944-9A7F-04356FDCA2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932104E5-9C4E-A847-A136-EA72E88DA2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
        <p:nvSpPr>
          <p:cNvPr id="2" name="Footer Placeholder 1">
            <a:extLst>
              <a:ext uri="{FF2B5EF4-FFF2-40B4-BE49-F238E27FC236}">
                <a16:creationId xmlns:a16="http://schemas.microsoft.com/office/drawing/2014/main" id="{14C758C6-5EE4-C642-87C6-5D9A3A6E926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
        <p:nvSpPr>
          <p:cNvPr id="3" name="Footer Placeholder 2">
            <a:extLst>
              <a:ext uri="{FF2B5EF4-FFF2-40B4-BE49-F238E27FC236}">
                <a16:creationId xmlns:a16="http://schemas.microsoft.com/office/drawing/2014/main" id="{4F233E42-C46D-3C46-9658-AF28AD400F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
        <p:nvSpPr>
          <p:cNvPr id="3" name="Footer Placeholder 2">
            <a:extLst>
              <a:ext uri="{FF2B5EF4-FFF2-40B4-BE49-F238E27FC236}">
                <a16:creationId xmlns:a16="http://schemas.microsoft.com/office/drawing/2014/main" id="{F0C6773F-A435-5148-ADCB-8F90ADCC3E7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
        <p:nvSpPr>
          <p:cNvPr id="3" name="Footer Placeholder 2">
            <a:extLst>
              <a:ext uri="{FF2B5EF4-FFF2-40B4-BE49-F238E27FC236}">
                <a16:creationId xmlns:a16="http://schemas.microsoft.com/office/drawing/2014/main" id="{CCBE4C98-4E97-9847-9731-C601919C4AA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
        <p:nvSpPr>
          <p:cNvPr id="3" name="Footer Placeholder 2">
            <a:extLst>
              <a:ext uri="{FF2B5EF4-FFF2-40B4-BE49-F238E27FC236}">
                <a16:creationId xmlns:a16="http://schemas.microsoft.com/office/drawing/2014/main" id="{993CF447-5ED7-A34B-A0FF-18ED9563C06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
        <p:nvSpPr>
          <p:cNvPr id="4" name="Footer Placeholder 3">
            <a:extLst>
              <a:ext uri="{FF2B5EF4-FFF2-40B4-BE49-F238E27FC236}">
                <a16:creationId xmlns:a16="http://schemas.microsoft.com/office/drawing/2014/main" id="{70CDA358-785F-C247-998E-06D84AA4A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4" name="Footer Placeholder 3">
            <a:extLst>
              <a:ext uri="{FF2B5EF4-FFF2-40B4-BE49-F238E27FC236}">
                <a16:creationId xmlns:a16="http://schemas.microsoft.com/office/drawing/2014/main" id="{CFBA56CD-5C5C-ED41-8181-2FAE8647C4C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
        <p:nvSpPr>
          <p:cNvPr id="4" name="Footer Placeholder 3">
            <a:extLst>
              <a:ext uri="{FF2B5EF4-FFF2-40B4-BE49-F238E27FC236}">
                <a16:creationId xmlns:a16="http://schemas.microsoft.com/office/drawing/2014/main" id="{D1949CA2-EFAB-0442-9118-D7B38F9050C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
        <p:nvSpPr>
          <p:cNvPr id="4" name="Footer Placeholder 3">
            <a:extLst>
              <a:ext uri="{FF2B5EF4-FFF2-40B4-BE49-F238E27FC236}">
                <a16:creationId xmlns:a16="http://schemas.microsoft.com/office/drawing/2014/main" id="{F026EDB1-87E9-D54A-8979-3B47326507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
        <p:nvSpPr>
          <p:cNvPr id="4" name="Footer Placeholder 3">
            <a:extLst>
              <a:ext uri="{FF2B5EF4-FFF2-40B4-BE49-F238E27FC236}">
                <a16:creationId xmlns:a16="http://schemas.microsoft.com/office/drawing/2014/main" id="{EEA209E6-943B-1547-8458-FB0B5922BE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4" name="Footer Placeholder 3">
            <a:extLst>
              <a:ext uri="{FF2B5EF4-FFF2-40B4-BE49-F238E27FC236}">
                <a16:creationId xmlns:a16="http://schemas.microsoft.com/office/drawing/2014/main" id="{0536A663-67C8-8249-B132-4BAF6B04D5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4" name="Footer Placeholder 3">
            <a:extLst>
              <a:ext uri="{FF2B5EF4-FFF2-40B4-BE49-F238E27FC236}">
                <a16:creationId xmlns:a16="http://schemas.microsoft.com/office/drawing/2014/main" id="{AE956243-D0CA-6442-A15D-23C5F3F0F0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4" name="Footer Placeholder 3">
            <a:extLst>
              <a:ext uri="{FF2B5EF4-FFF2-40B4-BE49-F238E27FC236}">
                <a16:creationId xmlns:a16="http://schemas.microsoft.com/office/drawing/2014/main" id="{9C48DD3A-430C-744C-A671-C1A46F3062E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Footer Placeholder 4">
            <a:extLst>
              <a:ext uri="{FF2B5EF4-FFF2-40B4-BE49-F238E27FC236}">
                <a16:creationId xmlns:a16="http://schemas.microsoft.com/office/drawing/2014/main" id="{5E893238-8A5C-914A-AB52-EA101350185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16FE0622-B9BB-534D-B95A-F96BBBA64E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67584BFF-DFD8-FE46-B929-DCBB9044BB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
        <p:nvSpPr>
          <p:cNvPr id="5" name="Footer Placeholder 4">
            <a:extLst>
              <a:ext uri="{FF2B5EF4-FFF2-40B4-BE49-F238E27FC236}">
                <a16:creationId xmlns:a16="http://schemas.microsoft.com/office/drawing/2014/main" id="{C2E3AAAA-CAF0-0F49-99BD-A158E9E271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E332E97-4EAC-454C-B751-0079AC7C72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
        <p:nvSpPr>
          <p:cNvPr id="5" name="Footer Placeholder 4">
            <a:extLst>
              <a:ext uri="{FF2B5EF4-FFF2-40B4-BE49-F238E27FC236}">
                <a16:creationId xmlns:a16="http://schemas.microsoft.com/office/drawing/2014/main" id="{3C49278A-B179-1547-9381-653054504CC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
        <p:nvSpPr>
          <p:cNvPr id="5" name="Footer Placeholder 4">
            <a:extLst>
              <a:ext uri="{FF2B5EF4-FFF2-40B4-BE49-F238E27FC236}">
                <a16:creationId xmlns:a16="http://schemas.microsoft.com/office/drawing/2014/main" id="{E8CA681B-B748-7C47-9CEF-65DF9174B9C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
        <p:nvSpPr>
          <p:cNvPr id="5" name="Footer Placeholder 4">
            <a:extLst>
              <a:ext uri="{FF2B5EF4-FFF2-40B4-BE49-F238E27FC236}">
                <a16:creationId xmlns:a16="http://schemas.microsoft.com/office/drawing/2014/main" id="{D6349E53-EE22-AB43-8CEC-89AF4ABCEC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
        <p:nvSpPr>
          <p:cNvPr id="9" name="Footer Placeholder 8">
            <a:extLst>
              <a:ext uri="{FF2B5EF4-FFF2-40B4-BE49-F238E27FC236}">
                <a16:creationId xmlns:a16="http://schemas.microsoft.com/office/drawing/2014/main" id="{2111816D-990C-9B42-BAC8-1FF682852F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4" name="Footer Placeholder 3">
            <a:extLst>
              <a:ext uri="{FF2B5EF4-FFF2-40B4-BE49-F238E27FC236}">
                <a16:creationId xmlns:a16="http://schemas.microsoft.com/office/drawing/2014/main" id="{A764D6F5-7A37-5B40-947E-5315F69EC91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
        <p:nvSpPr>
          <p:cNvPr id="2" name="Footer Placeholder 1">
            <a:extLst>
              <a:ext uri="{FF2B5EF4-FFF2-40B4-BE49-F238E27FC236}">
                <a16:creationId xmlns:a16="http://schemas.microsoft.com/office/drawing/2014/main" id="{C50026F8-D99B-8A48-B084-B0C3317F66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Footer Placeholder 18">
            <a:extLst>
              <a:ext uri="{FF2B5EF4-FFF2-40B4-BE49-F238E27FC236}">
                <a16:creationId xmlns:a16="http://schemas.microsoft.com/office/drawing/2014/main" id="{1AB8B528-5E29-AB4C-93CD-FDE940B606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
        <p:nvSpPr>
          <p:cNvPr id="4" name="Footer Placeholder 3">
            <a:extLst>
              <a:ext uri="{FF2B5EF4-FFF2-40B4-BE49-F238E27FC236}">
                <a16:creationId xmlns:a16="http://schemas.microsoft.com/office/drawing/2014/main" id="{0FD41D49-88C8-284F-B7A4-FA3BD3302D6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7" name="Footer Placeholder 6">
            <a:extLst>
              <a:ext uri="{FF2B5EF4-FFF2-40B4-BE49-F238E27FC236}">
                <a16:creationId xmlns:a16="http://schemas.microsoft.com/office/drawing/2014/main" id="{AF0C9263-855E-394D-B27E-86D002804EB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61700560-9F0A-9B41-9710-DF3141BD8F0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
        <p:nvSpPr>
          <p:cNvPr id="6" name="Footer Placeholder 5">
            <a:extLst>
              <a:ext uri="{FF2B5EF4-FFF2-40B4-BE49-F238E27FC236}">
                <a16:creationId xmlns:a16="http://schemas.microsoft.com/office/drawing/2014/main" id="{93E29BA9-B106-4448-94AB-7F11F5911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
        <p:nvSpPr>
          <p:cNvPr id="3" name="Footer Placeholder 2">
            <a:extLst>
              <a:ext uri="{FF2B5EF4-FFF2-40B4-BE49-F238E27FC236}">
                <a16:creationId xmlns:a16="http://schemas.microsoft.com/office/drawing/2014/main" id="{7B24F037-925F-794C-A972-7EAB740CB88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
        <p:nvSpPr>
          <p:cNvPr id="4" name="Footer Placeholder 3">
            <a:extLst>
              <a:ext uri="{FF2B5EF4-FFF2-40B4-BE49-F238E27FC236}">
                <a16:creationId xmlns:a16="http://schemas.microsoft.com/office/drawing/2014/main" id="{93093754-D951-FE4E-A21D-729AC75FDF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7" name="Footer Placeholder 6">
            <a:extLst>
              <a:ext uri="{FF2B5EF4-FFF2-40B4-BE49-F238E27FC236}">
                <a16:creationId xmlns:a16="http://schemas.microsoft.com/office/drawing/2014/main" id="{92D67A35-22E8-784B-AB6B-2378664C0A3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
        <p:nvSpPr>
          <p:cNvPr id="4" name="Footer Placeholder 3">
            <a:extLst>
              <a:ext uri="{FF2B5EF4-FFF2-40B4-BE49-F238E27FC236}">
                <a16:creationId xmlns:a16="http://schemas.microsoft.com/office/drawing/2014/main" id="{C20C9964-ED7A-044D-A7D0-EB510D01D43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6" name="Footer Placeholder 5">
            <a:extLst>
              <a:ext uri="{FF2B5EF4-FFF2-40B4-BE49-F238E27FC236}">
                <a16:creationId xmlns:a16="http://schemas.microsoft.com/office/drawing/2014/main" id="{2F18BFE4-CD23-3E48-A38C-80AF76C94E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3" name="Footer Placeholder 2">
            <a:extLst>
              <a:ext uri="{FF2B5EF4-FFF2-40B4-BE49-F238E27FC236}">
                <a16:creationId xmlns:a16="http://schemas.microsoft.com/office/drawing/2014/main" id="{EFD07CAF-7141-3E47-88E0-C2A79C54FC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
        <p:nvSpPr>
          <p:cNvPr id="4" name="Footer Placeholder 3">
            <a:extLst>
              <a:ext uri="{FF2B5EF4-FFF2-40B4-BE49-F238E27FC236}">
                <a16:creationId xmlns:a16="http://schemas.microsoft.com/office/drawing/2014/main" id="{B2AA4C02-C864-B34B-BDAF-9EADCA9AA40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
        <p:nvSpPr>
          <p:cNvPr id="6" name="Footer Placeholder 5">
            <a:extLst>
              <a:ext uri="{FF2B5EF4-FFF2-40B4-BE49-F238E27FC236}">
                <a16:creationId xmlns:a16="http://schemas.microsoft.com/office/drawing/2014/main" id="{BDEA7340-07EC-8D48-ACAC-98F13338ED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
        <p:nvSpPr>
          <p:cNvPr id="3" name="Footer Placeholder 2">
            <a:extLst>
              <a:ext uri="{FF2B5EF4-FFF2-40B4-BE49-F238E27FC236}">
                <a16:creationId xmlns:a16="http://schemas.microsoft.com/office/drawing/2014/main" id="{EB02D86D-CDC9-3A49-AB8E-A29D0E1E1A8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7" name="Footer Placeholder 66">
            <a:extLst>
              <a:ext uri="{FF2B5EF4-FFF2-40B4-BE49-F238E27FC236}">
                <a16:creationId xmlns:a16="http://schemas.microsoft.com/office/drawing/2014/main" id="{68040BAA-CA47-6E46-B797-61CBA1CAD20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ACE40B3-D144-8E45-90DC-143D0D58E3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B3B7285-D100-AC4C-84F3-3213A96F23B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
        <p:nvSpPr>
          <p:cNvPr id="4" name="Footer Placeholder 3">
            <a:extLst>
              <a:ext uri="{FF2B5EF4-FFF2-40B4-BE49-F238E27FC236}">
                <a16:creationId xmlns:a16="http://schemas.microsoft.com/office/drawing/2014/main" id="{CE7708AA-000E-E643-B21C-995CBB0392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
        <p:nvSpPr>
          <p:cNvPr id="5" name="Footer Placeholder 4">
            <a:extLst>
              <a:ext uri="{FF2B5EF4-FFF2-40B4-BE49-F238E27FC236}">
                <a16:creationId xmlns:a16="http://schemas.microsoft.com/office/drawing/2014/main" id="{66351188-FB93-1B41-993F-4FB45EFC28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Footer Placeholder 5">
            <a:extLst>
              <a:ext uri="{FF2B5EF4-FFF2-40B4-BE49-F238E27FC236}">
                <a16:creationId xmlns:a16="http://schemas.microsoft.com/office/drawing/2014/main" id="{F3312A5E-AA55-F946-BB92-29764D489D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5" name="Footer Placeholder 4">
            <a:extLst>
              <a:ext uri="{FF2B5EF4-FFF2-40B4-BE49-F238E27FC236}">
                <a16:creationId xmlns:a16="http://schemas.microsoft.com/office/drawing/2014/main" id="{FE132DAD-62AF-AC4D-8178-45D832038C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3" name="Footer Placeholder 2">
            <a:extLst>
              <a:ext uri="{FF2B5EF4-FFF2-40B4-BE49-F238E27FC236}">
                <a16:creationId xmlns:a16="http://schemas.microsoft.com/office/drawing/2014/main" id="{F3719214-1920-5D44-A47B-2B67B620A05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
        <p:nvSpPr>
          <p:cNvPr id="3" name="Footer Placeholder 2">
            <a:extLst>
              <a:ext uri="{FF2B5EF4-FFF2-40B4-BE49-F238E27FC236}">
                <a16:creationId xmlns:a16="http://schemas.microsoft.com/office/drawing/2014/main" id="{AA60407A-3FE1-004E-BF70-A21EC8D208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
        <p:nvSpPr>
          <p:cNvPr id="3" name="Footer Placeholder 2">
            <a:extLst>
              <a:ext uri="{FF2B5EF4-FFF2-40B4-BE49-F238E27FC236}">
                <a16:creationId xmlns:a16="http://schemas.microsoft.com/office/drawing/2014/main" id="{52133344-1246-8F43-B6E0-B351C570CD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 name="Footer Placeholder 2">
            <a:extLst>
              <a:ext uri="{FF2B5EF4-FFF2-40B4-BE49-F238E27FC236}">
                <a16:creationId xmlns:a16="http://schemas.microsoft.com/office/drawing/2014/main" id="{3A636AD4-6C39-A840-BCC0-9E65221019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B770AB30-B8A2-5A46-8B15-214495E6EBE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
        <p:nvSpPr>
          <p:cNvPr id="3" name="Footer Placeholder 2">
            <a:extLst>
              <a:ext uri="{FF2B5EF4-FFF2-40B4-BE49-F238E27FC236}">
                <a16:creationId xmlns:a16="http://schemas.microsoft.com/office/drawing/2014/main" id="{22942654-BEFE-2543-8DA7-5F7137F4166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
        <p:nvSpPr>
          <p:cNvPr id="4" name="Footer Placeholder 3">
            <a:extLst>
              <a:ext uri="{FF2B5EF4-FFF2-40B4-BE49-F238E27FC236}">
                <a16:creationId xmlns:a16="http://schemas.microsoft.com/office/drawing/2014/main" id="{0974558D-E0B5-1842-A6D3-83548479CB1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3555127-3D4D-8C4E-BEC2-687A364D66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
        <p:nvSpPr>
          <p:cNvPr id="3" name="Footer Placeholder 2">
            <a:extLst>
              <a:ext uri="{FF2B5EF4-FFF2-40B4-BE49-F238E27FC236}">
                <a16:creationId xmlns:a16="http://schemas.microsoft.com/office/drawing/2014/main" id="{2E0EEE86-E729-F44F-883E-0F5797F72A3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
        <p:nvSpPr>
          <p:cNvPr id="5" name="Footer Placeholder 4">
            <a:extLst>
              <a:ext uri="{FF2B5EF4-FFF2-40B4-BE49-F238E27FC236}">
                <a16:creationId xmlns:a16="http://schemas.microsoft.com/office/drawing/2014/main" id="{69B03FB7-FE42-7F47-A40D-3D44731699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
        <p:nvSpPr>
          <p:cNvPr id="3" name="Footer Placeholder 2">
            <a:extLst>
              <a:ext uri="{FF2B5EF4-FFF2-40B4-BE49-F238E27FC236}">
                <a16:creationId xmlns:a16="http://schemas.microsoft.com/office/drawing/2014/main" id="{98D7CCFC-EFFB-284C-B249-914895CB0F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
        <p:nvSpPr>
          <p:cNvPr id="39" name="Footer Placeholder 38">
            <a:extLst>
              <a:ext uri="{FF2B5EF4-FFF2-40B4-BE49-F238E27FC236}">
                <a16:creationId xmlns:a16="http://schemas.microsoft.com/office/drawing/2014/main" id="{094DCEF7-8AB7-1B49-B80C-410794680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
        <p:nvSpPr>
          <p:cNvPr id="3" name="Footer Placeholder 2">
            <a:extLst>
              <a:ext uri="{FF2B5EF4-FFF2-40B4-BE49-F238E27FC236}">
                <a16:creationId xmlns:a16="http://schemas.microsoft.com/office/drawing/2014/main" id="{AE9CBE2E-77E2-034D-8457-E98C7BCF534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6424B549-6861-D548-A023-5F554C5BBF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
        <p:nvSpPr>
          <p:cNvPr id="4" name="Footer Placeholder 3">
            <a:extLst>
              <a:ext uri="{FF2B5EF4-FFF2-40B4-BE49-F238E27FC236}">
                <a16:creationId xmlns:a16="http://schemas.microsoft.com/office/drawing/2014/main" id="{3DA10EFE-1E36-2C49-95DE-3DF79EA338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0192C7-4432-D34D-83C0-B8957356DD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4" name="Footer Placeholder 3">
            <a:extLst>
              <a:ext uri="{FF2B5EF4-FFF2-40B4-BE49-F238E27FC236}">
                <a16:creationId xmlns:a16="http://schemas.microsoft.com/office/drawing/2014/main" id="{F58945A5-87C7-974D-823E-C69E1A5F55E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
        <p:nvSpPr>
          <p:cNvPr id="6" name="Footer Placeholder 5">
            <a:extLst>
              <a:ext uri="{FF2B5EF4-FFF2-40B4-BE49-F238E27FC236}">
                <a16:creationId xmlns:a16="http://schemas.microsoft.com/office/drawing/2014/main" id="{010076D9-F2F7-1F49-9102-9ACD9BE6540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
        <p:nvSpPr>
          <p:cNvPr id="4" name="Footer Placeholder 3">
            <a:extLst>
              <a:ext uri="{FF2B5EF4-FFF2-40B4-BE49-F238E27FC236}">
                <a16:creationId xmlns:a16="http://schemas.microsoft.com/office/drawing/2014/main" id="{0A9D2FFC-6731-574F-AA42-136F2CD12D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954893E1-BB5A-CB46-8631-40DB575FB6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58" name="Footer Placeholder 57">
            <a:extLst>
              <a:ext uri="{FF2B5EF4-FFF2-40B4-BE49-F238E27FC236}">
                <a16:creationId xmlns:a16="http://schemas.microsoft.com/office/drawing/2014/main" id="{AF0033FB-FEAF-8E41-84CE-CCE5C8F6A9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
        <p:nvSpPr>
          <p:cNvPr id="58" name="Footer Placeholder 57">
            <a:extLst>
              <a:ext uri="{FF2B5EF4-FFF2-40B4-BE49-F238E27FC236}">
                <a16:creationId xmlns:a16="http://schemas.microsoft.com/office/drawing/2014/main" id="{1BD2C7DA-6E22-824D-8B2E-50536EFD5F4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796F42B1-98F6-0C48-9F38-DBECE707A1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1802DA0D-CEE1-C946-BDD8-B9F55E287D2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
        <p:nvSpPr>
          <p:cNvPr id="4" name="Footer Placeholder 3">
            <a:extLst>
              <a:ext uri="{FF2B5EF4-FFF2-40B4-BE49-F238E27FC236}">
                <a16:creationId xmlns:a16="http://schemas.microsoft.com/office/drawing/2014/main" id="{AC7C2D3C-3CCB-AB4B-9FB9-A034F4B23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4" name="Footer Placeholder 3">
            <a:extLst>
              <a:ext uri="{FF2B5EF4-FFF2-40B4-BE49-F238E27FC236}">
                <a16:creationId xmlns:a16="http://schemas.microsoft.com/office/drawing/2014/main" id="{F638A4AE-6E4D-A347-A90A-5F4EF5CD8F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
        <p:nvSpPr>
          <p:cNvPr id="4" name="Footer Placeholder 3">
            <a:extLst>
              <a:ext uri="{FF2B5EF4-FFF2-40B4-BE49-F238E27FC236}">
                <a16:creationId xmlns:a16="http://schemas.microsoft.com/office/drawing/2014/main" id="{B7D5865F-8AA9-7C43-8AE1-D3838F5CF1F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
        <p:nvSpPr>
          <p:cNvPr id="6" name="Footer Placeholder 5">
            <a:extLst>
              <a:ext uri="{FF2B5EF4-FFF2-40B4-BE49-F238E27FC236}">
                <a16:creationId xmlns:a16="http://schemas.microsoft.com/office/drawing/2014/main" id="{3402281B-82A4-F54F-9D5D-D4365B0B834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
        <p:nvSpPr>
          <p:cNvPr id="3" name="Footer Placeholder 2">
            <a:extLst>
              <a:ext uri="{FF2B5EF4-FFF2-40B4-BE49-F238E27FC236}">
                <a16:creationId xmlns:a16="http://schemas.microsoft.com/office/drawing/2014/main" id="{A041434F-A568-204B-B3A0-B46D793146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8D4A9F9-BD24-0B47-BB59-0AD7EB6838B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
        <p:nvSpPr>
          <p:cNvPr id="7" name="Footer Placeholder 6">
            <a:extLst>
              <a:ext uri="{FF2B5EF4-FFF2-40B4-BE49-F238E27FC236}">
                <a16:creationId xmlns:a16="http://schemas.microsoft.com/office/drawing/2014/main" id="{AD020552-63A6-3144-9CDD-E51F6D3430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3B1BF4F5-2295-AF4B-A616-35D343B26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
        <p:nvSpPr>
          <p:cNvPr id="2" name="Footer Placeholder 1">
            <a:extLst>
              <a:ext uri="{FF2B5EF4-FFF2-40B4-BE49-F238E27FC236}">
                <a16:creationId xmlns:a16="http://schemas.microsoft.com/office/drawing/2014/main" id="{3B19017A-A4AD-DE48-B23B-D3C2E218A8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
        <p:nvSpPr>
          <p:cNvPr id="2" name="Footer Placeholder 1">
            <a:extLst>
              <a:ext uri="{FF2B5EF4-FFF2-40B4-BE49-F238E27FC236}">
                <a16:creationId xmlns:a16="http://schemas.microsoft.com/office/drawing/2014/main" id="{77F64790-C836-B149-90D3-452FD750BA7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
        <p:nvSpPr>
          <p:cNvPr id="2" name="Footer Placeholder 1">
            <a:extLst>
              <a:ext uri="{FF2B5EF4-FFF2-40B4-BE49-F238E27FC236}">
                <a16:creationId xmlns:a16="http://schemas.microsoft.com/office/drawing/2014/main" id="{674AF2CF-C568-394F-BF45-E038F0E408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B82F553D-8C12-1346-B22A-CF28EF66DD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187DE633-7055-9A48-9FCE-BD2AA085F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
        <p:nvSpPr>
          <p:cNvPr id="4" name="Footer Placeholder 3">
            <a:extLst>
              <a:ext uri="{FF2B5EF4-FFF2-40B4-BE49-F238E27FC236}">
                <a16:creationId xmlns:a16="http://schemas.microsoft.com/office/drawing/2014/main" id="{E4AFF744-E234-454F-9D8E-C9B11D3B760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E17BD6C2-FB0E-1743-AE0F-7DC41A35DF2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8365A0BC-730B-254F-B3AF-6AF98A90C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415205-2018-F94C-A358-92282595C23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D846D354-C4DD-6944-B272-187197BC87B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2599A36C-9820-0B47-A497-65EC6BB886E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
        <p:nvSpPr>
          <p:cNvPr id="3" name="Footer Placeholder 2">
            <a:extLst>
              <a:ext uri="{FF2B5EF4-FFF2-40B4-BE49-F238E27FC236}">
                <a16:creationId xmlns:a16="http://schemas.microsoft.com/office/drawing/2014/main" id="{DE4925CC-B09F-AA4D-A79E-92A76031C5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A32310A6-4BD1-9D49-A958-C54FDC8C4E9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2A108E2C-7905-024A-B4AA-8F62CF9B835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5860B54F-ADB9-1343-ABA2-1BB32545E9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8A7896-760F-754A-A976-DEF4B25224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
        <p:nvSpPr>
          <p:cNvPr id="3" name="Footer Placeholder 2">
            <a:extLst>
              <a:ext uri="{FF2B5EF4-FFF2-40B4-BE49-F238E27FC236}">
                <a16:creationId xmlns:a16="http://schemas.microsoft.com/office/drawing/2014/main" id="{3A4B63D2-D0CB-2B47-8866-836B2B9BAD6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
        <p:nvSpPr>
          <p:cNvPr id="3" name="Footer Placeholder 2">
            <a:extLst>
              <a:ext uri="{FF2B5EF4-FFF2-40B4-BE49-F238E27FC236}">
                <a16:creationId xmlns:a16="http://schemas.microsoft.com/office/drawing/2014/main" id="{D15CD19E-FDFF-7E43-BDF7-D004519FAB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
        <p:nvSpPr>
          <p:cNvPr id="4" name="Footer Placeholder 3">
            <a:extLst>
              <a:ext uri="{FF2B5EF4-FFF2-40B4-BE49-F238E27FC236}">
                <a16:creationId xmlns:a16="http://schemas.microsoft.com/office/drawing/2014/main" id="{5E2853B6-5A65-AE49-BADE-B00338A360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1A4130-5492-D64F-B051-183836FC7C5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
        <p:nvSpPr>
          <p:cNvPr id="2" name="Footer Placeholder 1">
            <a:extLst>
              <a:ext uri="{FF2B5EF4-FFF2-40B4-BE49-F238E27FC236}">
                <a16:creationId xmlns:a16="http://schemas.microsoft.com/office/drawing/2014/main" id="{0810B328-A5F4-AB4A-A18B-0608D7E47F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9394C6ED-D7B7-6B4D-AF09-0264DF6172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C946AD11-AA3E-784D-BC6D-88BE1B37BA0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
        <p:nvSpPr>
          <p:cNvPr id="2" name="Footer Placeholder 1">
            <a:extLst>
              <a:ext uri="{FF2B5EF4-FFF2-40B4-BE49-F238E27FC236}">
                <a16:creationId xmlns:a16="http://schemas.microsoft.com/office/drawing/2014/main" id="{03304AE4-3AE6-194B-BC2C-A33D7AF17D9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
        <p:nvSpPr>
          <p:cNvPr id="3" name="Footer Placeholder 2">
            <a:extLst>
              <a:ext uri="{FF2B5EF4-FFF2-40B4-BE49-F238E27FC236}">
                <a16:creationId xmlns:a16="http://schemas.microsoft.com/office/drawing/2014/main" id="{F7301F8B-4427-514E-B454-51321C210B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
        <p:nvSpPr>
          <p:cNvPr id="2" name="Footer Placeholder 1">
            <a:extLst>
              <a:ext uri="{FF2B5EF4-FFF2-40B4-BE49-F238E27FC236}">
                <a16:creationId xmlns:a16="http://schemas.microsoft.com/office/drawing/2014/main" id="{AC26A80B-222A-6C4E-8C7F-A245728B844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3F33BC0-7277-0646-812D-B328A64A6F6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
        <p:nvSpPr>
          <p:cNvPr id="3" name="Footer Placeholder 2">
            <a:extLst>
              <a:ext uri="{FF2B5EF4-FFF2-40B4-BE49-F238E27FC236}">
                <a16:creationId xmlns:a16="http://schemas.microsoft.com/office/drawing/2014/main" id="{2C7B208F-5DF2-7946-9ECD-D49335B4FC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
        <p:nvSpPr>
          <p:cNvPr id="4" name="Footer Placeholder 3">
            <a:extLst>
              <a:ext uri="{FF2B5EF4-FFF2-40B4-BE49-F238E27FC236}">
                <a16:creationId xmlns:a16="http://schemas.microsoft.com/office/drawing/2014/main" id="{426AD4C6-A4AA-0245-8DF2-6A36D20E2F5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
        <p:nvSpPr>
          <p:cNvPr id="2" name="Footer Placeholder 1">
            <a:extLst>
              <a:ext uri="{FF2B5EF4-FFF2-40B4-BE49-F238E27FC236}">
                <a16:creationId xmlns:a16="http://schemas.microsoft.com/office/drawing/2014/main" id="{417F546F-B240-0540-A072-5EE4C2F7AFF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
        <p:nvSpPr>
          <p:cNvPr id="4" name="Footer Placeholder 3">
            <a:extLst>
              <a:ext uri="{FF2B5EF4-FFF2-40B4-BE49-F238E27FC236}">
                <a16:creationId xmlns:a16="http://schemas.microsoft.com/office/drawing/2014/main" id="{478FA4C7-9739-3E44-8DFA-2A48F7281F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
        <p:nvSpPr>
          <p:cNvPr id="4" name="Footer Placeholder 3">
            <a:extLst>
              <a:ext uri="{FF2B5EF4-FFF2-40B4-BE49-F238E27FC236}">
                <a16:creationId xmlns:a16="http://schemas.microsoft.com/office/drawing/2014/main" id="{835651A6-76B6-BE42-B06D-83B6827BFB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5" name="Footer Placeholder 4">
            <a:extLst>
              <a:ext uri="{FF2B5EF4-FFF2-40B4-BE49-F238E27FC236}">
                <a16:creationId xmlns:a16="http://schemas.microsoft.com/office/drawing/2014/main" id="{8554C03F-F236-F244-8259-0B84950F04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7A2CDF-FA56-7642-A8BA-ED9E891F5EC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
        <p:nvSpPr>
          <p:cNvPr id="3" name="Footer Placeholder 2">
            <a:extLst>
              <a:ext uri="{FF2B5EF4-FFF2-40B4-BE49-F238E27FC236}">
                <a16:creationId xmlns:a16="http://schemas.microsoft.com/office/drawing/2014/main" id="{B125924B-0C18-5941-A355-6A6E540BA2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800DBBBE-0710-2543-BE17-C8896583D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85" name="Footer Placeholder 84">
            <a:extLst>
              <a:ext uri="{FF2B5EF4-FFF2-40B4-BE49-F238E27FC236}">
                <a16:creationId xmlns:a16="http://schemas.microsoft.com/office/drawing/2014/main" id="{68615E79-DEC0-BA4E-AB7C-1FB367AC43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F8D0D1B-1FEE-BF48-ADEA-BE8287B171FC}"/>
              </a:ext>
            </a:extLst>
          </p:cNvPr>
          <p:cNvSpPr>
            <a:spLocks noGrp="1"/>
          </p:cNvSpPr>
          <p:nvPr>
            <p:ph type="ftr" sz="quarter" idx="11"/>
          </p:nvPr>
        </p:nvSpPr>
        <p:spPr/>
        <p:txBody>
          <a:bodyPr/>
          <a:lstStyle/>
          <a:p>
            <a:endParaRPr lang="en-US"/>
          </a:p>
        </p:txBody>
      </p:sp>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6292</TotalTime>
  <Words>15489</Words>
  <Application>Microsoft Macintosh PowerPoint</Application>
  <PresentationFormat>Widescreen</PresentationFormat>
  <Paragraphs>2766</Paragraphs>
  <Slides>135</Slides>
  <Notes>98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874</cp:revision>
  <dcterms:created xsi:type="dcterms:W3CDTF">2021-07-06T18:24:07Z</dcterms:created>
  <dcterms:modified xsi:type="dcterms:W3CDTF">2021-10-10T00:19:03Z</dcterms:modified>
</cp:coreProperties>
</file>